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104f1c58f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104f1c58f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d6c487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d6c487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143ae00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143ae00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103776e1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103776e1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104f1c58f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104f1c58f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104f1c58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104f1c58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104f1c58f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104f1c58f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104f1c58f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104f1c58f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103776e1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103776e1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104f1c58f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104f1c58f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Luminer LUX F7 - control the motors, gyro scope, cheap option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Transciever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104f1c58f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104f1c58f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ithub.com/betaflight/betaflight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betaflight.com/news/betaflight-4.2-released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hyperlink" Target="https://opencv.org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Semi-</a:t>
            </a:r>
            <a:r>
              <a:rPr lang="en"/>
              <a:t>Autonomous Drone Surveillance</a:t>
            </a:r>
            <a:r>
              <a:rPr lang="en"/>
              <a:t> </a:t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1179400" y="3330725"/>
            <a:ext cx="6322800" cy="1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Sriharsha Singam (Group Leader), </a:t>
            </a:r>
            <a:r>
              <a:rPr lang="en"/>
              <a:t>George Germanakos (Hardware Manager),</a:t>
            </a:r>
            <a:r>
              <a:rPr lang="en" sz="1100"/>
              <a:t> </a:t>
            </a:r>
            <a:r>
              <a:rPr lang="en"/>
              <a:t>Jerrin Kakkanatt (Financial Manager), Zach Mathews (Web Master)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</a:t>
            </a:r>
            <a:endParaRPr/>
          </a:p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471900" y="1919075"/>
            <a:ext cx="5895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 students to call a drone when they need safety while walking.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Communicates with Servers which then redirect a Drone.</a:t>
            </a: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0825" y="63375"/>
            <a:ext cx="2509300" cy="501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COVID19 Changes</a:t>
            </a:r>
            <a:endParaRPr/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413400" y="1753300"/>
            <a:ext cx="8222100" cy="31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to covid19: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Buy additional parts for everyone to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team member will do a split of the work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Overview: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Chassis</a:t>
            </a:r>
            <a:r>
              <a:rPr lang="en"/>
              <a:t> Construction and Parts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Motion Tracking using OpenCV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Telemetry Control, Calibration, and Usage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App, Server, and Drone communication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Drone Buddy Campus</a:t>
            </a:r>
            <a:endParaRPr/>
          </a:p>
        </p:txBody>
      </p:sp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471900" y="1749538"/>
            <a:ext cx="8450100" cy="3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Let’s create a safer </a:t>
            </a:r>
            <a:r>
              <a:rPr lang="en"/>
              <a:t>campus</a:t>
            </a:r>
            <a:r>
              <a:rPr lang="en"/>
              <a:t> for all.</a:t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25" y="2216850"/>
            <a:ext cx="6604500" cy="28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3044" y="0"/>
            <a:ext cx="2670957" cy="167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Campus Safety</a:t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597625" y="2130100"/>
            <a:ext cx="2506800" cy="24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Problem: On-campus crime has seen an uptick within the last 3-5 years. 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425" y="1825700"/>
            <a:ext cx="5994424" cy="32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DroneBuddy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9325" y="2076400"/>
            <a:ext cx="28365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Drone that accompanies students to keep them safer by providing lights, sirens and quick contact to local police.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525" y="1770250"/>
            <a:ext cx="4638775" cy="30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BetaFlight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Controller Software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PID tuning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Rate adjustment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Configurable serial ports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Controls Drones Movements using Sensor Inputs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Open 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github/betaflight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3374" y="1887924"/>
            <a:ext cx="3429004" cy="25717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643375" y="4391050"/>
            <a:ext cx="34290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https://betaflight.com/news/betaflight-4.2-released/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Detection and Tracking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471900" y="1738675"/>
            <a:ext cx="5602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OpenCV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Open source image processing library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Run on the drone in order to track human movements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Motion Detection and Tracking Algorithms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Motion Detection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Dense Inverse Search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Sparse Optical Flow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Gunnar Farneback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3225" y="1919075"/>
            <a:ext cx="1080776" cy="14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7537025" y="3273075"/>
            <a:ext cx="11553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https://opencv.org/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3348375" y="3949375"/>
            <a:ext cx="3501900" cy="8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Tracking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Kalman Filter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Surveillance Server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471900" y="1919075"/>
            <a:ext cx="2502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Use AWS to store </a:t>
            </a:r>
            <a:r>
              <a:rPr lang="en" u="sng"/>
              <a:t>surveillance data</a:t>
            </a:r>
            <a:r>
              <a:rPr lang="en"/>
              <a:t> for later review and to </a:t>
            </a:r>
            <a:r>
              <a:rPr lang="en" u="sng"/>
              <a:t>handle user API calls</a:t>
            </a:r>
            <a:r>
              <a:rPr lang="en"/>
              <a:t>.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225" y="2900825"/>
            <a:ext cx="815650" cy="16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975" y="1043275"/>
            <a:ext cx="1805050" cy="11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825" y="3115375"/>
            <a:ext cx="2762176" cy="2016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8"/>
          <p:cNvCxnSpPr/>
          <p:nvPr/>
        </p:nvCxnSpPr>
        <p:spPr>
          <a:xfrm>
            <a:off x="7225275" y="2286550"/>
            <a:ext cx="121800" cy="73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" name="Google Shape;110;p18"/>
          <p:cNvCxnSpPr/>
          <p:nvPr/>
        </p:nvCxnSpPr>
        <p:spPr>
          <a:xfrm rot="10800000">
            <a:off x="7040025" y="2304000"/>
            <a:ext cx="117000" cy="72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8"/>
          <p:cNvCxnSpPr/>
          <p:nvPr/>
        </p:nvCxnSpPr>
        <p:spPr>
          <a:xfrm>
            <a:off x="4534075" y="3510250"/>
            <a:ext cx="1711800" cy="21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18"/>
          <p:cNvCxnSpPr/>
          <p:nvPr/>
        </p:nvCxnSpPr>
        <p:spPr>
          <a:xfrm rot="10800000">
            <a:off x="4534275" y="3871050"/>
            <a:ext cx="1681800" cy="21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530400" y="13905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Drone Chassis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125400" y="1748300"/>
            <a:ext cx="3562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375" y="2345475"/>
            <a:ext cx="2956100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375" y="446550"/>
            <a:ext cx="2910649" cy="17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00" y="1174962"/>
            <a:ext cx="2991400" cy="2793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9"/>
          <p:cNvCxnSpPr/>
          <p:nvPr/>
        </p:nvCxnSpPr>
        <p:spPr>
          <a:xfrm>
            <a:off x="3061725" y="2047650"/>
            <a:ext cx="2598600" cy="69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19"/>
          <p:cNvCxnSpPr/>
          <p:nvPr/>
        </p:nvCxnSpPr>
        <p:spPr>
          <a:xfrm>
            <a:off x="3061725" y="3766100"/>
            <a:ext cx="2754600" cy="1026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" name="Google Shape;124;p19"/>
          <p:cNvCxnSpPr/>
          <p:nvPr/>
        </p:nvCxnSpPr>
        <p:spPr>
          <a:xfrm>
            <a:off x="1121325" y="3866150"/>
            <a:ext cx="2554800" cy="71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19"/>
          <p:cNvCxnSpPr/>
          <p:nvPr/>
        </p:nvCxnSpPr>
        <p:spPr>
          <a:xfrm>
            <a:off x="1155450" y="2437675"/>
            <a:ext cx="2632800" cy="33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9"/>
          <p:cNvCxnSpPr/>
          <p:nvPr/>
        </p:nvCxnSpPr>
        <p:spPr>
          <a:xfrm flipH="1">
            <a:off x="5153125" y="1764875"/>
            <a:ext cx="3505500" cy="1813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Google Shape;127;p19"/>
          <p:cNvSpPr txBox="1"/>
          <p:nvPr/>
        </p:nvSpPr>
        <p:spPr>
          <a:xfrm>
            <a:off x="7176525" y="2910575"/>
            <a:ext cx="1623600" cy="19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Battery pack will be used to power all the on board devices as well as the 4 propeller motors.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219400" y="4558450"/>
            <a:ext cx="29562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Quadcopter Configuration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219125" y="136475"/>
            <a:ext cx="7045800" cy="130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Programmable Flight Controller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Radio Transceiver, Electronic Speed Control</a:t>
            </a:r>
            <a:endParaRPr sz="2800"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325" y="1703975"/>
            <a:ext cx="4762775" cy="34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25" y="1738700"/>
            <a:ext cx="2956100" cy="227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20"/>
          <p:cNvCxnSpPr/>
          <p:nvPr/>
        </p:nvCxnSpPr>
        <p:spPr>
          <a:xfrm rot="10800000">
            <a:off x="2193875" y="2886075"/>
            <a:ext cx="4675500" cy="1077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8" name="Google Shape;1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1674" y="136471"/>
            <a:ext cx="1342375" cy="146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0"/>
          <p:cNvCxnSpPr/>
          <p:nvPr/>
        </p:nvCxnSpPr>
        <p:spPr>
          <a:xfrm flipH="1">
            <a:off x="7707900" y="1574750"/>
            <a:ext cx="385200" cy="45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0"/>
          <p:cNvCxnSpPr/>
          <p:nvPr/>
        </p:nvCxnSpPr>
        <p:spPr>
          <a:xfrm flipH="1">
            <a:off x="5416600" y="1096950"/>
            <a:ext cx="2101200" cy="9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" name="Google Shape;141;p20"/>
          <p:cNvSpPr txBox="1"/>
          <p:nvPr/>
        </p:nvSpPr>
        <p:spPr>
          <a:xfrm>
            <a:off x="7517800" y="4066050"/>
            <a:ext cx="1608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Radio Transceiver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268150" y="4105050"/>
            <a:ext cx="3876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Flight Controller for ESC Motor Control, while communicating with Servers and the on board sensors.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187925" y="11467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Antenna, GPS, </a:t>
            </a:r>
            <a:r>
              <a:rPr lang="en"/>
              <a:t>LTE Module, Camera</a:t>
            </a:r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1115450" y="17825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6850" y="3432339"/>
            <a:ext cx="1403400" cy="1613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ywoo GM8 Mini V1.0 GPS Module" id="150" name="Google Shape;150;p21" title="Flywoo GM8 Mini V1.0 GPS Modu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875" y="2783925"/>
            <a:ext cx="1662499" cy="16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0850" y="1495550"/>
            <a:ext cx="1662500" cy="16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7303275" y="1443050"/>
            <a:ext cx="11799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LTE Module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7735125" y="3529750"/>
            <a:ext cx="14820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Radio Antenna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6250950" y="2974325"/>
            <a:ext cx="15963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25" y="1705225"/>
            <a:ext cx="4762775" cy="3414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21"/>
          <p:cNvCxnSpPr/>
          <p:nvPr/>
        </p:nvCxnSpPr>
        <p:spPr>
          <a:xfrm flipH="1">
            <a:off x="4412275" y="3802775"/>
            <a:ext cx="3071400" cy="999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21"/>
          <p:cNvCxnSpPr/>
          <p:nvPr/>
        </p:nvCxnSpPr>
        <p:spPr>
          <a:xfrm flipH="1">
            <a:off x="2973850" y="3666275"/>
            <a:ext cx="2574300" cy="926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8" name="Google Shape;15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1875" y="1495550"/>
            <a:ext cx="1160400" cy="11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5567650" y="1443050"/>
            <a:ext cx="14034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Camera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0" name="Google Shape;160;p21"/>
          <p:cNvCxnSpPr/>
          <p:nvPr/>
        </p:nvCxnSpPr>
        <p:spPr>
          <a:xfrm flipH="1">
            <a:off x="789700" y="2198775"/>
            <a:ext cx="4807200" cy="1257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1"/>
          <p:cNvSpPr txBox="1"/>
          <p:nvPr/>
        </p:nvSpPr>
        <p:spPr>
          <a:xfrm>
            <a:off x="243775" y="906825"/>
            <a:ext cx="48072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Telemetry, Communication and Motion Tracking to configure Drone’s Autonomous Movements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