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83" r:id="rId2"/>
    <p:sldMasterId id="2147483695" r:id="rId3"/>
  </p:sldMasterIdLst>
  <p:sldIdLst>
    <p:sldId id="256" r:id="rId4"/>
    <p:sldId id="258" r:id="rId5"/>
    <p:sldId id="259" r:id="rId6"/>
    <p:sldId id="25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4B"/>
    <a:srgbClr val="857437"/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96" autoAdjust="0"/>
    <p:restoredTop sz="94712"/>
  </p:normalViewPr>
  <p:slideViewPr>
    <p:cSldViewPr snapToGrid="0" snapToObjects="1">
      <p:cViewPr varScale="1">
        <p:scale>
          <a:sx n="90" d="100"/>
          <a:sy n="90" d="100"/>
        </p:scale>
        <p:origin x="216" y="832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196" y="3793068"/>
            <a:ext cx="5096935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7" y="333632"/>
            <a:ext cx="5096935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14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60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1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11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7" y="1616569"/>
            <a:ext cx="5096935" cy="193899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 smtClean="0"/>
              <a:t>Drone Buddy: </a:t>
            </a:r>
            <a:br>
              <a:rPr lang="en-US" dirty="0" smtClean="0"/>
            </a:br>
            <a:r>
              <a:rPr lang="en-US" dirty="0" smtClean="0"/>
              <a:t>Semi-Autonomous Surveillance Drone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9197" y="3793068"/>
            <a:ext cx="3339733" cy="2263348"/>
          </a:xfrm>
        </p:spPr>
        <p:txBody>
          <a:bodyPr/>
          <a:lstStyle/>
          <a:p>
            <a:r>
              <a:rPr lang="en-US" dirty="0" err="1" smtClean="0"/>
              <a:t>Sriharsha</a:t>
            </a:r>
            <a:r>
              <a:rPr lang="en-US" dirty="0" smtClean="0"/>
              <a:t> </a:t>
            </a:r>
            <a:r>
              <a:rPr lang="en-US" dirty="0" err="1" smtClean="0"/>
              <a:t>Singam</a:t>
            </a:r>
            <a:r>
              <a:rPr lang="en-US" dirty="0" smtClean="0"/>
              <a:t>, Zach Mathews, </a:t>
            </a:r>
            <a:r>
              <a:rPr lang="en-US" dirty="0" err="1" smtClean="0"/>
              <a:t>Jerrin</a:t>
            </a:r>
            <a:r>
              <a:rPr lang="en-US" dirty="0" smtClean="0"/>
              <a:t> </a:t>
            </a:r>
            <a:r>
              <a:rPr lang="en-US" dirty="0" err="1" smtClean="0"/>
              <a:t>Kakkanatt</a:t>
            </a:r>
            <a:r>
              <a:rPr lang="en-US" dirty="0" smtClean="0"/>
              <a:t>, George </a:t>
            </a:r>
            <a:r>
              <a:rPr lang="en-US" dirty="0" err="1" smtClean="0"/>
              <a:t>Germanakos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15483"/>
            <a:ext cx="8177766" cy="3420311"/>
          </a:xfrm>
        </p:spPr>
        <p:txBody>
          <a:bodyPr/>
          <a:lstStyle/>
          <a:p>
            <a:r>
              <a:rPr lang="en-US" dirty="0" smtClean="0"/>
              <a:t>Certain types of crimes have been steadily increasing in recent years</a:t>
            </a:r>
          </a:p>
          <a:p>
            <a:pPr lvl="1"/>
            <a:r>
              <a:rPr lang="en-US" dirty="0" smtClean="0"/>
              <a:t>Hate crimes</a:t>
            </a:r>
          </a:p>
          <a:p>
            <a:pPr lvl="1"/>
            <a:r>
              <a:rPr lang="en-US" dirty="0" smtClean="0"/>
              <a:t>Sexual Assault</a:t>
            </a:r>
          </a:p>
          <a:p>
            <a:pPr lvl="1"/>
            <a:r>
              <a:rPr lang="en-US" dirty="0" smtClean="0"/>
              <a:t>Gun Violence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19ACE267-5498-454D-8569-493E6EDFE21F}"/>
              </a:ext>
            </a:extLst>
          </p:cNvPr>
          <p:cNvSpPr txBox="1">
            <a:spLocks/>
          </p:cNvSpPr>
          <p:nvPr/>
        </p:nvSpPr>
        <p:spPr>
          <a:xfrm>
            <a:off x="285750" y="5387559"/>
            <a:ext cx="8572500" cy="77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New, Innovative forms of security will need to be implemented in order to curb crime rates</a:t>
            </a:r>
            <a:endParaRPr lang="en-US" dirty="0"/>
          </a:p>
        </p:txBody>
      </p:sp>
      <p:pic>
        <p:nvPicPr>
          <p:cNvPr id="2050" name="Picture 2" descr="https://lh5.googleusercontent.com/oOmd8FUHZHVGwRv-d1UI7zQ9KkSQnNFKtz_y9tJmi3Sas1rRMy_9KRAX8I9qqTYgY9XrHe185TUX1jooMlx1G6sNdS6iTzWpPNA0PfEVx1o1VxMnZKrMjdciC5syk75pNO9tSWJtC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35" y="2460599"/>
            <a:ext cx="5679115" cy="25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- Drone Buddy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7315923" cy="4961480"/>
          </a:xfrm>
        </p:spPr>
        <p:txBody>
          <a:bodyPr/>
          <a:lstStyle/>
          <a:p>
            <a:r>
              <a:rPr lang="en-US" dirty="0" smtClean="0"/>
              <a:t>Semi-autonomous surveillance drone</a:t>
            </a:r>
          </a:p>
          <a:p>
            <a:r>
              <a:rPr lang="en-US" dirty="0" smtClean="0"/>
              <a:t>Called in through our mobile app</a:t>
            </a:r>
          </a:p>
          <a:p>
            <a:r>
              <a:rPr lang="en-US" dirty="0" smtClean="0"/>
              <a:t>Flies to the victim once called upon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ecords footage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ollows the victim</a:t>
            </a:r>
          </a:p>
          <a:p>
            <a:pPr lvl="1"/>
            <a:r>
              <a:rPr lang="en-US" dirty="0" smtClean="0"/>
              <a:t>Returns once released</a:t>
            </a:r>
          </a:p>
        </p:txBody>
      </p:sp>
      <p:pic>
        <p:nvPicPr>
          <p:cNvPr id="1026" name="Picture 2" descr="https://lh3.googleusercontent.com/yhsKBludGFQoDoBwYKvqWWMiaXnTbJFfxCGBmRCv_G28Mtf6GPH6VjnNm3WuCeYUi4o2jqlLMcYTc0XwK-rj62nnTEZ2S1ush41iOjvpptEybm1KCAfUZ8C9cCWgFuHKjIDso7bvuO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2695" r="4237" b="5323"/>
          <a:stretch/>
        </p:blipFill>
        <p:spPr bwMode="auto">
          <a:xfrm>
            <a:off x="3920490" y="2976563"/>
            <a:ext cx="49377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1873"/>
            <a:ext cx="8572500" cy="1003610"/>
          </a:xfrm>
        </p:spPr>
        <p:txBody>
          <a:bodyPr>
            <a:normAutofit/>
          </a:bodyPr>
          <a:lstStyle/>
          <a:p>
            <a:r>
              <a:rPr lang="en-US" dirty="0" smtClean="0"/>
              <a:t>Mobile App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813" y="1215483"/>
            <a:ext cx="5254436" cy="4596355"/>
          </a:xfrm>
        </p:spPr>
        <p:txBody>
          <a:bodyPr>
            <a:normAutofit/>
          </a:bodyPr>
          <a:lstStyle/>
          <a:p>
            <a:r>
              <a:rPr lang="en-US" dirty="0" smtClean="0"/>
              <a:t>Students can call in a drone when they feel unsafe</a:t>
            </a:r>
          </a:p>
          <a:p>
            <a:pPr lvl="1"/>
            <a:r>
              <a:rPr lang="en-US" dirty="0" smtClean="0"/>
              <a:t>Late at night walking alone</a:t>
            </a:r>
            <a:endParaRPr lang="en-US" dirty="0"/>
          </a:p>
          <a:p>
            <a:r>
              <a:rPr lang="en-US" dirty="0" smtClean="0"/>
              <a:t>Drone Buddy uses the phone GPS though the app to locate and fly to the Student</a:t>
            </a:r>
          </a:p>
          <a:p>
            <a:r>
              <a:rPr lang="en-US" dirty="0" smtClean="0"/>
              <a:t>Students will be able to register with their school ID</a:t>
            </a:r>
            <a:endParaRPr lang="en-US" dirty="0"/>
          </a:p>
        </p:txBody>
      </p:sp>
      <p:pic>
        <p:nvPicPr>
          <p:cNvPr id="3074" name="Picture 2" descr="https://lh3.googleusercontent.com/uGkYyyIDGNG_FWvSE8RV_oYM47RG6SFY-obwkYG8MXKqCZUxrOIyaLEGVZmJDTeiCieSk4LnP5_l9OiA8QXNEAjQn6ds3aLiiZdZodCxerPvCaGDIMrJGza8pARj9CvXPGmdc1FL2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3" y="1215483"/>
            <a:ext cx="2650341" cy="47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wWbcLgtSbmf8TeeVAZWrd4N1z58QAe8l1_Yr30CinSczBhVYpvO9lOYaJNuj1p6L4aBqsPEoPABeVUgPk5xh9IZsoq8m9SvTkpUrV1vv9EdvTg7LfxaVbp0qXVKpeiaXM05AV_Y8i3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30200" r="15869" b="33200"/>
          <a:stretch/>
        </p:blipFill>
        <p:spPr bwMode="auto">
          <a:xfrm>
            <a:off x="4318811" y="4706911"/>
            <a:ext cx="1912220" cy="18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3" r="2222" b="6447"/>
          <a:stretch/>
        </p:blipFill>
        <p:spPr>
          <a:xfrm>
            <a:off x="3026825" y="2609986"/>
            <a:ext cx="2985419" cy="200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 Features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0524" y="3723122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Camera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648" y="1602555"/>
            <a:ext cx="167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 Copter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3015" y="5423930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Raspberry Pi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5750" y="3414448"/>
            <a:ext cx="240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Flight Controller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8977" y="1464055"/>
            <a:ext cx="211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14.8 V Li-Ion Battery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3619" y="5226341"/>
            <a:ext cx="20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4G </a:t>
            </a:r>
            <a:r>
              <a:rPr lang="en-US" smtClean="0"/>
              <a:t>LTE Capable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45567" y="2173574"/>
            <a:ext cx="1254958" cy="749119"/>
          </a:xfrm>
          <a:prstGeom prst="straightConnector1">
            <a:avLst/>
          </a:prstGeom>
          <a:ln>
            <a:solidFill>
              <a:srgbClr val="A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800600" y="3635357"/>
            <a:ext cx="1352863" cy="1446226"/>
          </a:xfrm>
          <a:prstGeom prst="straightConnector1">
            <a:avLst/>
          </a:prstGeom>
          <a:ln>
            <a:solidFill>
              <a:srgbClr val="A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86400" y="3783780"/>
            <a:ext cx="1334124" cy="124008"/>
          </a:xfrm>
          <a:prstGeom prst="straightConnector1">
            <a:avLst/>
          </a:prstGeom>
          <a:ln>
            <a:solidFill>
              <a:srgbClr val="A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83145" y="2062909"/>
            <a:ext cx="515288" cy="964466"/>
          </a:xfrm>
          <a:prstGeom prst="straightConnector1">
            <a:avLst/>
          </a:prstGeom>
          <a:ln>
            <a:solidFill>
              <a:srgbClr val="A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18544" y="3385917"/>
            <a:ext cx="1981981" cy="193923"/>
          </a:xfrm>
          <a:prstGeom prst="straightConnector1">
            <a:avLst/>
          </a:prstGeom>
          <a:ln>
            <a:solidFill>
              <a:srgbClr val="A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45516" y="3657796"/>
            <a:ext cx="1958871" cy="1753211"/>
          </a:xfrm>
          <a:prstGeom prst="straightConnector1">
            <a:avLst/>
          </a:prstGeom>
          <a:ln>
            <a:solidFill>
              <a:srgbClr val="A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5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8230128" cy="4961480"/>
          </a:xfrm>
        </p:spPr>
        <p:txBody>
          <a:bodyPr/>
          <a:lstStyle/>
          <a:p>
            <a:r>
              <a:rPr lang="en-US" dirty="0" smtClean="0"/>
              <a:t>Weekly meetings discussing team members roles and responsibilities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and </a:t>
            </a:r>
            <a:r>
              <a:rPr lang="en-US" dirty="0" err="1" smtClean="0"/>
              <a:t>Betaflight’s</a:t>
            </a:r>
            <a:r>
              <a:rPr lang="en-US" dirty="0" smtClean="0"/>
              <a:t> community feature were used to share code since one member was remote</a:t>
            </a:r>
          </a:p>
          <a:p>
            <a:r>
              <a:rPr lang="en-US" dirty="0" smtClean="0"/>
              <a:t>Soldering and assembly of drone took place in Georgia Tech’s design studio</a:t>
            </a:r>
          </a:p>
          <a:p>
            <a:r>
              <a:rPr lang="en-US" dirty="0" smtClean="0"/>
              <a:t>Georgia Tech’s 3D printer used to create camera mounts and cases for electronic components</a:t>
            </a:r>
          </a:p>
          <a:p>
            <a:r>
              <a:rPr lang="en-US" dirty="0" smtClean="0"/>
              <a:t>Testing and practice runs done outdoors at Tech Green and Piedmont Park </a:t>
            </a:r>
          </a:p>
        </p:txBody>
      </p:sp>
    </p:spTree>
    <p:extLst>
      <p:ext uri="{BB962C8B-B14F-4D97-AF65-F5344CB8AC3E}">
        <p14:creationId xmlns:p14="http://schemas.microsoft.com/office/powerpoint/2010/main" val="20740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15482"/>
            <a:ext cx="8572500" cy="4961480"/>
          </a:xfrm>
        </p:spPr>
        <p:txBody>
          <a:bodyPr/>
          <a:lstStyle/>
          <a:p>
            <a:r>
              <a:rPr lang="en-US" dirty="0" smtClean="0"/>
              <a:t>COVID-19</a:t>
            </a:r>
          </a:p>
          <a:p>
            <a:pPr lvl="1"/>
            <a:r>
              <a:rPr lang="en-US" dirty="0" smtClean="0"/>
              <a:t>One member caught it and became very sick</a:t>
            </a:r>
          </a:p>
          <a:p>
            <a:pPr lvl="1"/>
            <a:r>
              <a:rPr lang="en-US" dirty="0" smtClean="0"/>
              <a:t>One member stayed remote entirely </a:t>
            </a:r>
          </a:p>
          <a:p>
            <a:pPr lvl="2"/>
            <a:r>
              <a:rPr lang="en-US" dirty="0" smtClean="0"/>
              <a:t>Ordered extra parts so that it could be tested remotely by all members</a:t>
            </a:r>
          </a:p>
          <a:p>
            <a:pPr lvl="1"/>
            <a:r>
              <a:rPr lang="en-US" dirty="0" smtClean="0"/>
              <a:t>Meetings in person were limited</a:t>
            </a:r>
          </a:p>
          <a:p>
            <a:r>
              <a:rPr lang="en-US" dirty="0" smtClean="0"/>
              <a:t>Incompatible Parts</a:t>
            </a:r>
          </a:p>
          <a:p>
            <a:pPr lvl="1"/>
            <a:r>
              <a:rPr lang="en-US" dirty="0" smtClean="0"/>
              <a:t>Despite research initial camera, speed controller, and magnetometer were replaced</a:t>
            </a:r>
          </a:p>
          <a:p>
            <a:r>
              <a:rPr lang="en-US" dirty="0" smtClean="0"/>
              <a:t>Bricked Flight Controller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8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34914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Lights and sound</a:t>
            </a:r>
          </a:p>
          <a:p>
            <a:pPr lvl="1"/>
            <a:r>
              <a:rPr lang="en-US" dirty="0" smtClean="0"/>
              <a:t>Can be used to further deter violent crimes</a:t>
            </a:r>
          </a:p>
          <a:p>
            <a:r>
              <a:rPr lang="en-US" dirty="0" smtClean="0"/>
              <a:t>Wireless charging station for convenience</a:t>
            </a:r>
          </a:p>
          <a:p>
            <a:r>
              <a:rPr lang="en-US" dirty="0" smtClean="0"/>
              <a:t>Weather resistant cover</a:t>
            </a:r>
          </a:p>
          <a:p>
            <a:r>
              <a:rPr lang="en-US" dirty="0" smtClean="0"/>
              <a:t>Image based motion </a:t>
            </a:r>
            <a:r>
              <a:rPr lang="en-US" dirty="0" smtClean="0"/>
              <a:t>t</a:t>
            </a:r>
            <a:r>
              <a:rPr lang="en-US" dirty="0" smtClean="0"/>
              <a:t>racking detection</a:t>
            </a:r>
            <a:endParaRPr lang="en-US" dirty="0" smtClean="0"/>
          </a:p>
        </p:txBody>
      </p:sp>
      <p:pic>
        <p:nvPicPr>
          <p:cNvPr id="4098" name="Picture 2" descr="ree Sirens Cliparts, Download Free Clip Art, Free Clip Art on Clipar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67" y="1215482"/>
            <a:ext cx="3177915" cy="31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531</TotalTime>
  <Words>278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</vt:lpstr>
      <vt:lpstr>Roboto Condensed Light</vt:lpstr>
      <vt:lpstr>Arial</vt:lpstr>
      <vt:lpstr>Custom Design</vt:lpstr>
      <vt:lpstr>1_Custom Design</vt:lpstr>
      <vt:lpstr>2_Custom Design</vt:lpstr>
      <vt:lpstr>Drone Buddy:  Semi-Autonomous Surveillance Drone</vt:lpstr>
      <vt:lpstr>The Problem</vt:lpstr>
      <vt:lpstr>Our Solution - Drone Buddy</vt:lpstr>
      <vt:lpstr>Mobile App</vt:lpstr>
      <vt:lpstr>Drone Features</vt:lpstr>
      <vt:lpstr>Creation Process</vt:lpstr>
      <vt:lpstr>Issues</vt:lpstr>
      <vt:lpstr>Future Improvements</vt:lpstr>
    </vt:vector>
  </TitlesOfParts>
  <Manager/>
  <Company/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ggermanakos3@gatech.edu</cp:lastModifiedBy>
  <cp:revision>52</cp:revision>
  <cp:lastPrinted>2020-11-23T07:18:51Z</cp:lastPrinted>
  <dcterms:created xsi:type="dcterms:W3CDTF">2016-03-09T16:46:53Z</dcterms:created>
  <dcterms:modified xsi:type="dcterms:W3CDTF">2020-11-23T07:22:43Z</dcterms:modified>
  <cp:category/>
</cp:coreProperties>
</file>